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664" y="-1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5F37E-E800-4F11-9DCA-98303B0EF5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05828E-B669-44D2-9FFC-FAED179CBA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E6F88-F98A-4EF8-BD95-B95F496FB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CD52-8BD2-4697-8FE6-741F6E2687F7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99426-5424-4956-AD21-204E891EA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E5ACF-DE4C-4E31-A1DD-82EE438F6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1870-CD5D-4EA8-89CA-0936ABB24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5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B2E33-D7A2-4841-966F-E4917696D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F9118F-F555-4782-AB63-70E94D1C5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18CCD-F7DF-44C4-A723-1049358B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CD52-8BD2-4697-8FE6-741F6E2687F7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4AF28-7BDA-4F8A-B41B-2CB129A6D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F7C17-8CF9-4293-BE11-6D8E7B633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1870-CD5D-4EA8-89CA-0936ABB24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1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07DC74-607B-49C5-AD64-C5C711536C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AC83F5-8B33-4613-B195-1F8930C21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5538D-47A5-4C09-848F-CD923F933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CD52-8BD2-4697-8FE6-741F6E2687F7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49803-BD56-4266-AD07-3E1CC409E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B84F7-1234-4A90-8B16-96D67C953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1870-CD5D-4EA8-89CA-0936ABB24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75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8AF30-9B65-4E51-A1B7-25C84CF7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ECA84-9D49-450C-9D5A-C8E365FEA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130F8-F749-410E-BD25-37D8A8A85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CD52-8BD2-4697-8FE6-741F6E2687F7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99C0D-5D6E-412D-8512-6B84DA6BC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E1E65-BDBE-4D6D-9B52-3CCB022AB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1870-CD5D-4EA8-89CA-0936ABB24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0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6124C-C582-4B9A-A845-F1629817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C99AB-5FDA-405B-8C03-1E65ED98B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2B30E-9A6B-4C6A-BD94-2AA8C78B4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CD52-8BD2-4697-8FE6-741F6E2687F7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5AA59-747E-4D16-ACB1-726BC3576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401AD-0AF9-4D75-9C67-5683571A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1870-CD5D-4EA8-89CA-0936ABB24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748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1D481-CA19-423E-900F-662F6F9B9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9C737-AA1B-4717-A927-F9C05BBC96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9BA6AE-C384-434C-823C-E0381D565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EF0B4-6EB9-4BD3-A132-E1245E6D3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CD52-8BD2-4697-8FE6-741F6E2687F7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A4E11-986C-42FA-9D00-833464F1E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7B9AE-B466-4ADB-A2DF-24274B8A5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1870-CD5D-4EA8-89CA-0936ABB24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01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2B163-3E3F-4551-AFA6-FC0169B67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0DF8D-442E-467E-9B73-D29F2BD43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EC89F2-DD9D-40BF-B0EC-0A198F07C2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DCA64-A6DF-4A5C-A231-F61BF4D8BE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B7D3C-9D29-4BE4-B735-B183FA7753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00410B-ECB3-4825-A853-1F714EEE3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CD52-8BD2-4697-8FE6-741F6E2687F7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6AC547-D355-46BF-BF19-59D070FCF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F8617D-0CC0-445F-836F-60B5ED3F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1870-CD5D-4EA8-89CA-0936ABB24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7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FA63D-24C1-4C21-B5F3-5330A5521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77A7E0-0C26-414B-ABDE-51CC134CD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CD52-8BD2-4697-8FE6-741F6E2687F7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E77C34-4B1F-456E-8244-25146EBDA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DC4C04-5C66-4F09-AA05-A0E716AF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1870-CD5D-4EA8-89CA-0936ABB24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4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6DACC4-22E0-4D20-8131-FAC3B5410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CD52-8BD2-4697-8FE6-741F6E2687F7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DEC52D-E1BD-4FE5-BD88-A536502BB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628E7A-6553-4C01-AE83-A9DA0475C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1870-CD5D-4EA8-89CA-0936ABB24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85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3D76C-EA25-4420-B4D8-3D2AD13B9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A2BAE-42FF-4060-A2A8-512A663AA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0FEC4-3468-440D-8FD2-C9B372043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2BE4F3-48C7-4A2C-93D6-7F4DB8D87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CD52-8BD2-4697-8FE6-741F6E2687F7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AC049-5A1C-4274-82D3-BD2C673AD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257DE3-DF99-4D22-9674-AD8E0201C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1870-CD5D-4EA8-89CA-0936ABB24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21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A86DB-D8CB-4729-8BB7-E2057816E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5F1CE8-BDE3-4DF7-88B8-8187BDF1F8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CB31BD-6EC2-4D16-B0B4-4A67EF68E6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86667-DC11-4B11-BF48-F8998FFBA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CD52-8BD2-4697-8FE6-741F6E2687F7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0583D-3442-4882-A7CB-3FDEE43CE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4742CC-81D3-44DE-BE54-44CF6CF97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1870-CD5D-4EA8-89CA-0936ABB24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0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15CDB3-432D-4A3E-9052-277EF439C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71497-DD39-454A-91F6-9E821A47F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C4C67-24D4-4929-8B62-EBCDBD88F7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DCD52-8BD2-4697-8FE6-741F6E2687F7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2BC0B-60D3-47F8-8F9C-A893CCBCE5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DFF41-E103-4DAE-9D00-3A86FD3A49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B1870-CD5D-4EA8-89CA-0936ABB24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8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919FE5B-01D4-4C02-89D4-3FBD8B04E0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950" y="156012"/>
            <a:ext cx="512064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51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Nguyen, Lisa</dc:creator>
  <cp:lastModifiedBy>Nguyen, Lisa</cp:lastModifiedBy>
  <cp:revision>1</cp:revision>
  <dcterms:created xsi:type="dcterms:W3CDTF">2022-07-30T16:56:30Z</dcterms:created>
  <dcterms:modified xsi:type="dcterms:W3CDTF">2022-07-30T16:59:41Z</dcterms:modified>
</cp:coreProperties>
</file>